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88722" y="2598496"/>
            <a:ext cx="6171429" cy="6171429"/>
            <a:chOff x="10688722" y="2598496"/>
            <a:chExt cx="617142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8722" y="2598496"/>
              <a:ext cx="6171429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63712" y="9249193"/>
            <a:ext cx="5132944" cy="8318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010" y="3753403"/>
            <a:ext cx="7629457" cy="47500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4713" y="3704762"/>
            <a:ext cx="6171429" cy="4950706"/>
            <a:chOff x="1114713" y="3704762"/>
            <a:chExt cx="6171429" cy="49507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4713" y="3704762"/>
              <a:ext cx="6171429" cy="49507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63712" y="9249193"/>
            <a:ext cx="5132944" cy="8318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5818" y="2400000"/>
            <a:ext cx="8124677" cy="14095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00143" y="4952381"/>
            <a:ext cx="8264286" cy="14095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34671" y="948700"/>
            <a:ext cx="8319333" cy="17563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6294" y="3533333"/>
            <a:ext cx="5726854" cy="5073577"/>
            <a:chOff x="876294" y="3533333"/>
            <a:chExt cx="5726854" cy="50735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294" y="3533333"/>
              <a:ext cx="5726854" cy="5073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06015" y="3590476"/>
            <a:ext cx="6171429" cy="4404367"/>
            <a:chOff x="6806015" y="3590476"/>
            <a:chExt cx="6171429" cy="44043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6015" y="3590476"/>
              <a:ext cx="6171429" cy="44043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63712" y="9249193"/>
            <a:ext cx="5132944" cy="8318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5342" y="2400000"/>
            <a:ext cx="16400020" cy="140952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34671" y="948700"/>
            <a:ext cx="8319333" cy="17563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81745" y="4744880"/>
            <a:ext cx="4238095" cy="4238095"/>
            <a:chOff x="6481745" y="4744880"/>
            <a:chExt cx="4238095" cy="4238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1745" y="4744880"/>
              <a:ext cx="4238095" cy="423809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63712" y="9249193"/>
            <a:ext cx="5132944" cy="8318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1838" y="2101090"/>
            <a:ext cx="15110734" cy="35425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34126" y="8480433"/>
            <a:ext cx="1164505" cy="7409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34671" y="948700"/>
            <a:ext cx="8319333" cy="17563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86195" y="2291567"/>
            <a:ext cx="4430116" cy="6805695"/>
            <a:chOff x="11886195" y="2291567"/>
            <a:chExt cx="4430116" cy="68056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6195" y="2291567"/>
              <a:ext cx="4430116" cy="68056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19289" y="4496640"/>
            <a:ext cx="4676742" cy="4080687"/>
            <a:chOff x="5519289" y="4496640"/>
            <a:chExt cx="4676742" cy="40806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9289" y="4496640"/>
              <a:ext cx="4676742" cy="408068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63712" y="9249193"/>
            <a:ext cx="5132944" cy="8318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4480" y="2400343"/>
            <a:ext cx="7936620" cy="140952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75425" y="5066667"/>
            <a:ext cx="1980362" cy="6539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34671" y="948700"/>
            <a:ext cx="8319333" cy="17563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60375" y="5804954"/>
            <a:ext cx="3919187" cy="3099357"/>
            <a:chOff x="11760375" y="5804954"/>
            <a:chExt cx="3919187" cy="3099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60375" y="5804954"/>
              <a:ext cx="3919187" cy="30993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63712" y="9249193"/>
            <a:ext cx="5132944" cy="8318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9197" y="2713171"/>
            <a:ext cx="11100544" cy="56624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34671" y="948700"/>
            <a:ext cx="8319333" cy="17563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57143" y="3202561"/>
            <a:ext cx="9286658" cy="3880592"/>
            <a:chOff x="8057143" y="3202561"/>
            <a:chExt cx="9286658" cy="38805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7143" y="3202561"/>
              <a:ext cx="9286658" cy="38805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735" y="4358757"/>
            <a:ext cx="3910800" cy="18475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3312420"/>
            <a:ext cx="6171429" cy="1830437"/>
            <a:chOff x="857247" y="3312420"/>
            <a:chExt cx="6171429" cy="18304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247" y="3312420"/>
              <a:ext cx="6171429" cy="18304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77098" y="5439703"/>
            <a:ext cx="9672149" cy="3373162"/>
            <a:chOff x="7177098" y="5439703"/>
            <a:chExt cx="9672149" cy="33731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7098" y="5439703"/>
              <a:ext cx="9672149" cy="33731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63712" y="9249193"/>
            <a:ext cx="5132944" cy="8318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34671" y="948700"/>
            <a:ext cx="8319333" cy="17563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3437" y="2399914"/>
            <a:ext cx="2194334" cy="10508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93103" y="2692309"/>
            <a:ext cx="12776041" cy="6188395"/>
            <a:chOff x="3293103" y="2692309"/>
            <a:chExt cx="12776041" cy="61883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3103" y="2692309"/>
              <a:ext cx="12776041" cy="618839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63712" y="9249193"/>
            <a:ext cx="5132944" cy="8318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34671" y="948700"/>
            <a:ext cx="8319333" cy="17563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3437" y="2399914"/>
            <a:ext cx="2194334" cy="10508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3828312"/>
            <a:ext cx="9510746" cy="3090992"/>
            <a:chOff x="825909" y="3828312"/>
            <a:chExt cx="9510746" cy="30909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3828312"/>
              <a:ext cx="9510746" cy="30909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63712" y="9249193"/>
            <a:ext cx="5132944" cy="8318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34671" y="948700"/>
            <a:ext cx="8319333" cy="17563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3437" y="2399914"/>
            <a:ext cx="2194334" cy="10508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33185" y="4702634"/>
            <a:ext cx="7902380" cy="1281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23808" y="3650398"/>
            <a:ext cx="4455478" cy="4455478"/>
            <a:chOff x="13523808" y="3650398"/>
            <a:chExt cx="4455478" cy="44554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23808" y="3650398"/>
              <a:ext cx="4455478" cy="44554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339" y="4096939"/>
            <a:ext cx="14240104" cy="42557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63712" y="9249193"/>
            <a:ext cx="5132944" cy="8318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3672753"/>
            <a:ext cx="6171429" cy="2940209"/>
            <a:chOff x="825909" y="3672753"/>
            <a:chExt cx="6171429" cy="29402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3672753"/>
              <a:ext cx="6171429" cy="29402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03466" y="3672753"/>
            <a:ext cx="5644026" cy="2879246"/>
            <a:chOff x="7303466" y="3672753"/>
            <a:chExt cx="5644026" cy="28792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03466" y="3672753"/>
              <a:ext cx="5644026" cy="28792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20621" y="2603008"/>
            <a:ext cx="3427344" cy="4527107"/>
            <a:chOff x="13520621" y="2603008"/>
            <a:chExt cx="3427344" cy="45271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20621" y="2603008"/>
              <a:ext cx="3427344" cy="45271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7247" y="6401622"/>
            <a:ext cx="3164828" cy="2342666"/>
            <a:chOff x="857247" y="6401622"/>
            <a:chExt cx="3164828" cy="23426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7247" y="6401622"/>
              <a:ext cx="3164828" cy="23426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01256" y="6147892"/>
            <a:ext cx="3793272" cy="2596396"/>
            <a:chOff x="5801256" y="6147892"/>
            <a:chExt cx="3793272" cy="25963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01256" y="6147892"/>
              <a:ext cx="3793272" cy="259639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63712" y="9249193"/>
            <a:ext cx="5132944" cy="83186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4956" y="2420943"/>
            <a:ext cx="9597514" cy="13961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44195" y="948700"/>
            <a:ext cx="8319333" cy="17563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86332" y="2892496"/>
            <a:ext cx="2587200" cy="4904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39640" y="2883902"/>
            <a:ext cx="7282362" cy="5515175"/>
            <a:chOff x="9639640" y="2883902"/>
            <a:chExt cx="7282362" cy="55151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9640" y="2883902"/>
              <a:ext cx="7282362" cy="55151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63712" y="9249193"/>
            <a:ext cx="5132944" cy="8318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9442" y="4037980"/>
            <a:ext cx="8214353" cy="28134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34671" y="948700"/>
            <a:ext cx="8319333" cy="17563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61735" y="2630712"/>
            <a:ext cx="7831416" cy="5961405"/>
            <a:chOff x="9061735" y="2630712"/>
            <a:chExt cx="7831416" cy="59614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61735" y="2630712"/>
              <a:ext cx="7831416" cy="59614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63712" y="9249193"/>
            <a:ext cx="5132944" cy="8318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0275" y="4354272"/>
            <a:ext cx="4868172" cy="21205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34671" y="948700"/>
            <a:ext cx="8319333" cy="17563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3560957"/>
            <a:ext cx="4354379" cy="5322019"/>
            <a:chOff x="857247" y="3560957"/>
            <a:chExt cx="4354379" cy="5322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247" y="3560957"/>
              <a:ext cx="4354379" cy="53220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93448" y="3560957"/>
            <a:ext cx="4131155" cy="4209524"/>
            <a:chOff x="5493448" y="3560957"/>
            <a:chExt cx="4131155" cy="420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3448" y="3560957"/>
              <a:ext cx="4131155" cy="420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89195" y="2552381"/>
            <a:ext cx="5170611" cy="4077636"/>
            <a:chOff x="12289195" y="2552381"/>
            <a:chExt cx="5170611" cy="40776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89195" y="2552381"/>
              <a:ext cx="5170611" cy="40776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18956" y="2372759"/>
            <a:ext cx="3797195" cy="6585920"/>
            <a:chOff x="9918956" y="2372759"/>
            <a:chExt cx="3797195" cy="65859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18956" y="2372759"/>
              <a:ext cx="3797195" cy="658592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63712" y="9249193"/>
            <a:ext cx="5132944" cy="83186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5818" y="2400000"/>
            <a:ext cx="8124677" cy="140952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34671" y="948700"/>
            <a:ext cx="8319333" cy="17563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2024-01-16T12:43:00Z</dcterms:created>
  <dcterms:modified xsi:type="dcterms:W3CDTF">2024-01-16T12:43:00Z</dcterms:modified>
</cp:coreProperties>
</file>